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19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2F66D-A68B-78AB-B1A2-7B9D33C05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8BA584-F7E2-8BD0-87F4-32B002ED36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3D2F2-F4DE-A12F-9CD8-22C863E1C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330C-8905-4BC3-A9E9-C65EF46FAE28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1BBFE-D3F0-D970-2C11-F25F41656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8A7F0-5010-ED1E-4735-FE758F08B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DDC8-0BB6-4EA7-B8F5-F80367C53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58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DF813-CE88-2353-9A98-AB45BAED5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198260-26DB-6FC7-B0DF-7398D572D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FAAEA-DBA6-9B1D-57D7-63F0BFA0C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330C-8905-4BC3-A9E9-C65EF46FAE28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F2628-6371-E7F7-1852-160E501D4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10D41-D907-5826-6568-A81FFB884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DDC8-0BB6-4EA7-B8F5-F80367C53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9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35F1D7-C5C5-D5F7-1DA2-C562F8EDE8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69C63F-740E-BA46-0C85-32E642898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0083A-F9B3-4B86-BF7C-C67F45DBD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330C-8905-4BC3-A9E9-C65EF46FAE28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70C2C-081D-879A-BBFF-19F8425D6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DA252-DA98-D14D-8E38-C8D3B85E0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DDC8-0BB6-4EA7-B8F5-F80367C53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52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D1786-1E1C-4D30-069A-C5A72B176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C00CA-5EF0-A7D2-41B3-699E3A1B4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775BE-7956-7930-5171-310B5ACB5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330C-8905-4BC3-A9E9-C65EF46FAE28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1BF6E-FDFA-2B24-F0FF-8A7F2490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C4C9F-12BF-FDFC-6532-2000FCBDB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DDC8-0BB6-4EA7-B8F5-F80367C53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71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2122F-20D4-E259-83D5-E052BEE6D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646FC-0408-66CE-63E1-6DC4F2ACC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B717C-1176-F140-C771-5BA598F15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330C-8905-4BC3-A9E9-C65EF46FAE28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87711-66F4-88A9-8DF6-BEBA53F0B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FDD87-39C7-66A8-47EA-08A3A4B22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DDC8-0BB6-4EA7-B8F5-F80367C53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1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9A02C-E358-EE5A-CD09-BFFB2E3B3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51FBE-7359-B77E-24CD-9AB049B648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855E5-D183-488C-2E1B-C9449784A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F834E2-3251-F233-0234-104805A87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330C-8905-4BC3-A9E9-C65EF46FAE28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54848-8130-1517-8C62-86663D7D8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DA3EDE-7689-048C-F66F-28689F4D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DDC8-0BB6-4EA7-B8F5-F80367C53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71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2E1EE-2A00-5246-7A5F-D7B42832D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FE33B-354A-6622-C417-2E3BDEC05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D82B1B-8EE5-40A6-BD87-8379119AB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F9024D-6927-494D-4100-1261989524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15B80C-B089-288C-3E49-18F8B7CD39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F94762-DB02-AD9A-E35E-3C9CDF023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330C-8905-4BC3-A9E9-C65EF46FAE28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B812F2-37C3-B4B9-8E5A-DAB5FC8C1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770AAA-5A5F-FAC1-D5E2-6BC3D1C8B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DDC8-0BB6-4EA7-B8F5-F80367C53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2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51B03-50AE-78D4-5BEA-BA9D00839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B0252E-70B6-2490-EB92-C91000F23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330C-8905-4BC3-A9E9-C65EF46FAE28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1D1314-2E6F-BD14-0991-F89C32694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E4ABB9-57BE-BCC4-EE41-887F0A932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DDC8-0BB6-4EA7-B8F5-F80367C53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65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FE99A4-269F-066C-E4A1-785EC22E2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330C-8905-4BC3-A9E9-C65EF46FAE28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FA328F-62A2-E8CE-9243-CF2A78CB7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0D8EE8-7C0E-A6F5-F827-C5E74253A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DDC8-0BB6-4EA7-B8F5-F80367C53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79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6B84C-34F2-414A-7009-A635E55C0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20487-9AB5-5BE1-60DD-6D979438F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798E2-4AA3-EE05-AFF4-5ECB68F04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6E7907-29D6-1453-CD21-BC9841063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330C-8905-4BC3-A9E9-C65EF46FAE28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51142-1DB6-2DEF-5733-1DB8C7D1A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D4A4A-AFFC-AC76-80DB-C8F25C8F4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DDC8-0BB6-4EA7-B8F5-F80367C53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20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1C684-81DC-9E5E-5597-809053284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6E58D-AFE9-B07B-5D72-BC9F493F29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A8EFBF-B5CE-65EB-5F24-75D2739EE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264353-7838-61B0-E0C2-2AC999105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330C-8905-4BC3-A9E9-C65EF46FAE28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FD119-A5F0-BE72-252E-8089AFE38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6FF33D-7F6D-FC35-2728-7B358EEFC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DDC8-0BB6-4EA7-B8F5-F80367C53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9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E7048A-FAB2-E27E-C6D5-2C58FB28D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85BEA-98A3-82A0-B539-1A14CF718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A5245-BCDA-73A2-DF44-2A060DC5C9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7330C-8905-4BC3-A9E9-C65EF46FAE28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52B4A-5BB9-9451-3D8D-C79510C55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9483A-7B5A-FC71-62D3-91763B1141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CDDC8-0BB6-4EA7-B8F5-F80367C53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2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ttle of water&#10;&#10;Description automatically generated with low confidence">
            <a:extLst>
              <a:ext uri="{FF2B5EF4-FFF2-40B4-BE49-F238E27FC236}">
                <a16:creationId xmlns:a16="http://schemas.microsoft.com/office/drawing/2014/main" id="{D82BA42D-CF2B-8CBA-F258-839186C52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03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24A80B71-7440-C0E5-875C-E89DDE052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353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FC607FC9-8A2D-83C3-90F6-BBEA91585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90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 with medium confidence">
            <a:extLst>
              <a:ext uri="{FF2B5EF4-FFF2-40B4-BE49-F238E27FC236}">
                <a16:creationId xmlns:a16="http://schemas.microsoft.com/office/drawing/2014/main" id="{FEB62031-E676-95EC-E514-18A1E2C7D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85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A9148B3-69C8-43DE-3460-058DA4D83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49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usic&#10;&#10;Description automatically generated">
            <a:extLst>
              <a:ext uri="{FF2B5EF4-FFF2-40B4-BE49-F238E27FC236}">
                <a16:creationId xmlns:a16="http://schemas.microsoft.com/office/drawing/2014/main" id="{998E8F67-7B8B-7CB1-69FC-9B5F13708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48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ttle of water&#10;&#10;Description automatically generated with medium confidence">
            <a:extLst>
              <a:ext uri="{FF2B5EF4-FFF2-40B4-BE49-F238E27FC236}">
                <a16:creationId xmlns:a16="http://schemas.microsoft.com/office/drawing/2014/main" id="{342F9DCF-5086-577D-8FB6-A55600CAC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58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Elijah Jackson</dc:creator>
  <cp:lastModifiedBy>Elijah Jackson</cp:lastModifiedBy>
  <cp:revision>1</cp:revision>
  <dcterms:created xsi:type="dcterms:W3CDTF">2023-04-18T21:41:45Z</dcterms:created>
  <dcterms:modified xsi:type="dcterms:W3CDTF">2023-04-18T21:42:43Z</dcterms:modified>
</cp:coreProperties>
</file>